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23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5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77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42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47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469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52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3D53-8772-46C4-B61C-037FF8109268}" type="datetimeFigureOut">
              <a:rPr lang="es-MX" smtClean="0"/>
              <a:t>20/11/2021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4A0A-E347-4D1A-A90D-230E63EFF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60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0422799-899B-4684-9087-076B2E7E0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433BAA-18C0-412E-B078-88D0D96F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8479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2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EE4750-BE62-451A-A5E9-075159C6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44593" cy="71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507A28-FB54-4308-A7A9-2F4FCC84A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79428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6B373E-73C1-4173-A0A3-30797097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70720" cy="71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7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abtor</dc:creator>
  <cp:lastModifiedBy>abtor</cp:lastModifiedBy>
  <cp:revision>1</cp:revision>
  <dcterms:created xsi:type="dcterms:W3CDTF">2021-11-20T17:38:25Z</dcterms:created>
  <dcterms:modified xsi:type="dcterms:W3CDTF">2021-11-20T17:47:14Z</dcterms:modified>
</cp:coreProperties>
</file>